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65" r:id="rId2"/>
    <p:sldId id="266" r:id="rId3"/>
    <p:sldId id="267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7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169DB-AE83-47A9-A6B4-26729B8D15AB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85DA3E-3447-4CD8-AD10-3E8EEDAA0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786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864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59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61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99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295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23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600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034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28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30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572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5067A-2E75-4BC5-8339-B4D4A3CEB4B3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B6792-4E36-4B30-B92B-116EF8B08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015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41ACB8-37F7-904B-29B8-C4D9B07320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83" b="7985"/>
          <a:stretch>
            <a:fillRect/>
          </a:stretch>
        </p:blipFill>
        <p:spPr>
          <a:xfrm>
            <a:off x="1143000" y="0"/>
            <a:ext cx="6845440" cy="63103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DDF525-2160-E54E-E0D9-2B79F2DFAA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4" r="29121" b="1778"/>
          <a:stretch>
            <a:fillRect/>
          </a:stretch>
        </p:blipFill>
        <p:spPr>
          <a:xfrm>
            <a:off x="1303625" y="3429000"/>
            <a:ext cx="2944167" cy="26326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A51798C-8174-4A5A-99FE-0A74DB7B3912}"/>
              </a:ext>
            </a:extLst>
          </p:cNvPr>
          <p:cNvSpPr txBox="1"/>
          <p:nvPr/>
        </p:nvSpPr>
        <p:spPr>
          <a:xfrm>
            <a:off x="2017059" y="255247"/>
            <a:ext cx="63470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highlight>
                  <a:srgbClr val="FFFF00"/>
                </a:highlight>
                <a:latin typeface="Arial Black" panose="020B0A04020102020204" pitchFamily="34" charset="0"/>
              </a:rPr>
              <a:t>Precision Paint Stripping </a:t>
            </a:r>
            <a:endParaRPr lang="en-KE" sz="3200" dirty="0">
              <a:highlight>
                <a:srgbClr val="FFFF00"/>
              </a:highligh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642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D371872-0657-739E-D450-5AD17FB2C0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3" b="9743"/>
          <a:stretch>
            <a:fillRect/>
          </a:stretch>
        </p:blipFill>
        <p:spPr>
          <a:xfrm>
            <a:off x="90435" y="-10048"/>
            <a:ext cx="8822453" cy="66821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2D1F53-6C83-3572-B44D-3CDF49BA75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0" t="2345" r="23333" b="10036"/>
          <a:stretch>
            <a:fillRect/>
          </a:stretch>
        </p:blipFill>
        <p:spPr>
          <a:xfrm>
            <a:off x="161365" y="2312894"/>
            <a:ext cx="3837880" cy="4231341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FD375E-D491-A7F9-589F-9AB4180D44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9" t="1759" r="23920" b="3589"/>
          <a:stretch>
            <a:fillRect/>
          </a:stretch>
        </p:blipFill>
        <p:spPr>
          <a:xfrm>
            <a:off x="5335675" y="2763297"/>
            <a:ext cx="3458701" cy="3709221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CF9E7BB-7C94-82B4-4808-F6F85341BD07}"/>
              </a:ext>
            </a:extLst>
          </p:cNvPr>
          <p:cNvSpPr txBox="1"/>
          <p:nvPr/>
        </p:nvSpPr>
        <p:spPr>
          <a:xfrm>
            <a:off x="3677993" y="714905"/>
            <a:ext cx="23312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Woven Carpets</a:t>
            </a:r>
          </a:p>
        </p:txBody>
      </p:sp>
    </p:spTree>
    <p:extLst>
      <p:ext uri="{BB962C8B-B14F-4D97-AF65-F5344CB8AC3E}">
        <p14:creationId xmlns:p14="http://schemas.microsoft.com/office/powerpoint/2010/main" val="3917971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276022-B4DB-67A2-A391-68CD65C9B2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3" b="7692"/>
          <a:stretch>
            <a:fillRect/>
          </a:stretch>
        </p:blipFill>
        <p:spPr>
          <a:xfrm>
            <a:off x="1143000" y="281354"/>
            <a:ext cx="6815295" cy="63907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7F4EE0-B420-B7CA-E05F-7CD5AF052E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2" t="51428" r="29682" b="5202"/>
          <a:stretch>
            <a:fillRect/>
          </a:stretch>
        </p:blipFill>
        <p:spPr>
          <a:xfrm>
            <a:off x="1235947" y="2752165"/>
            <a:ext cx="3064748" cy="3824481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BE2C6F-09CA-DA92-816F-41CB0A2793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8" t="54066" r="31442" b="2417"/>
          <a:stretch>
            <a:fillRect/>
          </a:stretch>
        </p:blipFill>
        <p:spPr>
          <a:xfrm>
            <a:off x="4913645" y="2929981"/>
            <a:ext cx="2994408" cy="3526971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452146-9341-451B-ABC7-DDFFB42EB846}"/>
              </a:ext>
            </a:extLst>
          </p:cNvPr>
          <p:cNvSpPr txBox="1"/>
          <p:nvPr/>
        </p:nvSpPr>
        <p:spPr>
          <a:xfrm>
            <a:off x="3863788" y="1729652"/>
            <a:ext cx="34065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highlight>
                  <a:srgbClr val="FFFF00"/>
                </a:highlight>
              </a:rPr>
              <a:t>COIN </a:t>
            </a:r>
          </a:p>
          <a:p>
            <a:r>
              <a:rPr lang="en-GB" sz="3600" b="1" dirty="0">
                <a:highlight>
                  <a:srgbClr val="FFFF00"/>
                </a:highlight>
              </a:rPr>
              <a:t>CARPET</a:t>
            </a:r>
            <a:endParaRPr lang="en-KE" sz="3600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15215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1241</TotalTime>
  <Words>7</Words>
  <Application>Microsoft Office PowerPoint</Application>
  <PresentationFormat>On-screen Show (4:3)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Arial Black</vt:lpstr>
      <vt:lpstr>Arial Rounded MT Bold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riziki</dc:creator>
  <cp:lastModifiedBy>ADMIN</cp:lastModifiedBy>
  <cp:revision>11</cp:revision>
  <dcterms:created xsi:type="dcterms:W3CDTF">2026-01-20T14:00:37Z</dcterms:created>
  <dcterms:modified xsi:type="dcterms:W3CDTF">2026-01-22T06:06:03Z</dcterms:modified>
</cp:coreProperties>
</file>

<file path=docProps/thumbnail.jpeg>
</file>